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74" r:id="rId3"/>
    <p:sldId id="275" r:id="rId4"/>
    <p:sldId id="268" r:id="rId5"/>
    <p:sldId id="276" r:id="rId6"/>
    <p:sldId id="277" r:id="rId7"/>
    <p:sldId id="278" r:id="rId8"/>
    <p:sldId id="279" r:id="rId9"/>
    <p:sldId id="280" r:id="rId10"/>
    <p:sldId id="269" r:id="rId11"/>
    <p:sldId id="281" r:id="rId12"/>
    <p:sldId id="270" r:id="rId13"/>
    <p:sldId id="271" r:id="rId14"/>
    <p:sldId id="272" r:id="rId15"/>
    <p:sldId id="273" r:id="rId16"/>
    <p:sldId id="257" r:id="rId17"/>
    <p:sldId id="258" r:id="rId18"/>
    <p:sldId id="262" r:id="rId19"/>
    <p:sldId id="263" r:id="rId20"/>
    <p:sldId id="264" r:id="rId21"/>
    <p:sldId id="267" r:id="rId22"/>
    <p:sldId id="265" r:id="rId23"/>
    <p:sldId id="266" r:id="rId24"/>
    <p:sldId id="259" r:id="rId25"/>
    <p:sldId id="260" r:id="rId26"/>
    <p:sldId id="261" r:id="rId2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20/03/1440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/>
            </a:r>
            <a:br>
              <a:rPr lang="en-US" sz="4800" dirty="0" smtClean="0"/>
            </a:br>
            <a:r>
              <a:rPr lang="ar-IQ" sz="4800" b="1" dirty="0" smtClean="0"/>
              <a:t>كيف تبني فريق ناجحا؟؟</a:t>
            </a:r>
            <a:endParaRPr lang="ar-IQ" sz="4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rtl="0"/>
            <a:r>
              <a:rPr lang="ar-IQ" sz="4400" b="1" dirty="0" smtClean="0"/>
              <a:t>د. قاسم حمد نجم</a:t>
            </a:r>
          </a:p>
          <a:p>
            <a:pPr rtl="0"/>
            <a:r>
              <a:rPr lang="ar-IQ" sz="4400" b="1" dirty="0" smtClean="0"/>
              <a:t>الجزء </a:t>
            </a:r>
            <a:r>
              <a:rPr lang="ar-IQ" sz="4400" b="1" dirty="0" err="1" smtClean="0"/>
              <a:t>الاول</a:t>
            </a:r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en-US" sz="4400" b="1" dirty="0" smtClean="0"/>
          </a:p>
          <a:p>
            <a:pPr rtl="0"/>
            <a:endParaRPr lang="ar-IQ" sz="4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b="1" dirty="0" smtClean="0"/>
              <a:t>جاء إنشاء منتدى شارك الشبابي امتدادا لمشروع شارك لتنمية قدرات الشباب في فلسطين عام</a:t>
            </a:r>
          </a:p>
          <a:p>
            <a:r>
              <a:rPr lang="ar-IQ" b="1" dirty="0" smtClean="0"/>
              <a:t>1996 ، بدعم وتمويل من الوكالة السويسرية للتنمية والتعاون الدولي وبتنفيذ من برنامج الأمم</a:t>
            </a:r>
          </a:p>
          <a:p>
            <a:r>
              <a:rPr lang="ar-IQ" b="1" dirty="0" smtClean="0"/>
              <a:t>المتحدة الإنمائي برنامج مساعدة الشعب الفلسطيني في الضفة الغربية وقطاع غزة.</a:t>
            </a:r>
          </a:p>
          <a:p>
            <a:r>
              <a:rPr lang="ar-IQ" b="1" dirty="0" smtClean="0"/>
              <a:t>ويعمل المنتدى على تنفيذ مجموعة من البرامج والمشاريع التنموية، كدعم وتطوير قدرات الشباب في</a:t>
            </a:r>
          </a:p>
          <a:p>
            <a:r>
              <a:rPr lang="ar-IQ" b="1" dirty="0" smtClean="0"/>
              <a:t>مجالات تطوير التعليم ومكافحة بطالة الخريجين، والرياضة وتكنولوجيا المعلومات.</a:t>
            </a:r>
            <a:endParaRPr lang="ar-IQ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ويسعى المنتدى إلى بلورة مفاهيم العمل الشبابي وفقًا لرؤية تتلاءم واحتياجات الشباب، وإلى نشر</a:t>
            </a:r>
          </a:p>
          <a:p>
            <a:r>
              <a:rPr lang="ar-IQ" b="1" dirty="0" smtClean="0"/>
              <a:t>الوعي والإدراك لدى الشباب للمساهمة في عملية التنمية الحقيقية ولتعزيز وتطوير قدرات المجتمع</a:t>
            </a:r>
          </a:p>
          <a:p>
            <a:r>
              <a:rPr lang="ar-IQ" b="1" dirty="0" smtClean="0"/>
              <a:t>الفتي.</a:t>
            </a:r>
            <a:endParaRPr lang="ar-IQ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en-US" sz="4100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14282" y="1571612"/>
            <a:ext cx="8229600" cy="4525963"/>
          </a:xfrm>
        </p:spPr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>
            <a:noAutofit/>
          </a:bodyPr>
          <a:lstStyle/>
          <a:p>
            <a:pPr algn="l" rtl="0"/>
            <a:endParaRPr lang="ar-IQ" sz="3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i="1" u="sng" dirty="0" smtClean="0"/>
              <a:t/>
            </a:r>
            <a:br>
              <a:rPr lang="en-US" sz="3600" b="1" i="1" u="sng" dirty="0" smtClean="0"/>
            </a:br>
            <a:endParaRPr lang="ar-IQ" sz="36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l" rtl="0"/>
            <a:endParaRPr lang="en-US" sz="3600" dirty="0" smtClean="0"/>
          </a:p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None/>
            </a:pPr>
            <a:endParaRPr lang="ar-IQ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sz="46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IQ" b="1" dirty="0" smtClean="0"/>
              <a:t>1</a:t>
            </a:r>
            <a:r>
              <a:rPr lang="ar-IQ" sz="4000" b="1" dirty="0" smtClean="0"/>
              <a:t>. ما هو الفريق</a:t>
            </a:r>
          </a:p>
          <a:p>
            <a:r>
              <a:rPr lang="ar-IQ" sz="4000" b="1" dirty="0" smtClean="0"/>
              <a:t>2. مكونات الفريق</a:t>
            </a:r>
          </a:p>
          <a:p>
            <a:r>
              <a:rPr lang="ar-IQ" sz="4000" b="1" dirty="0" smtClean="0"/>
              <a:t>3. مبادئ تكوين الفريق</a:t>
            </a:r>
          </a:p>
          <a:p>
            <a:r>
              <a:rPr lang="ar-IQ" sz="4000" b="1" dirty="0" smtClean="0"/>
              <a:t>4. أسس عمل الفريق الناجح</a:t>
            </a:r>
          </a:p>
          <a:p>
            <a:r>
              <a:rPr lang="ar-IQ" sz="4000" b="1" dirty="0" smtClean="0"/>
              <a:t>5. </a:t>
            </a:r>
            <a:r>
              <a:rPr lang="ar-IQ" sz="4000" b="1" dirty="0" err="1" smtClean="0"/>
              <a:t>مسوؤليات</a:t>
            </a:r>
            <a:endParaRPr lang="ar-IQ" sz="4000" b="1" dirty="0" smtClean="0"/>
          </a:p>
          <a:p>
            <a:r>
              <a:rPr lang="ar-IQ" sz="4000" b="1" dirty="0" smtClean="0"/>
              <a:t>6. مواصفات الفريق الناجح</a:t>
            </a:r>
          </a:p>
          <a:p>
            <a:r>
              <a:rPr lang="ar-IQ" sz="4000" b="1" dirty="0" smtClean="0"/>
              <a:t>7. الصفات التي تميز الفريق الناجح عن الفريق غير الناجح</a:t>
            </a:r>
          </a:p>
          <a:p>
            <a:endParaRPr lang="ar-IQ" b="1" dirty="0" smtClean="0"/>
          </a:p>
          <a:p>
            <a:endParaRPr lang="ar-IQ" b="1" dirty="0" smtClean="0"/>
          </a:p>
          <a:p>
            <a:endParaRPr lang="ar-IQ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endParaRPr lang="ar-IQ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لمحتوى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ar-IQ" sz="3600" b="1" dirty="0" smtClean="0"/>
              <a:t>8. مراحل بناء فريق العمل الناجح</a:t>
            </a:r>
          </a:p>
          <a:p>
            <a:r>
              <a:rPr lang="ar-IQ" sz="3600" b="1" dirty="0" smtClean="0"/>
              <a:t>9. معوقات العمل مع الفريق</a:t>
            </a:r>
          </a:p>
          <a:p>
            <a:r>
              <a:rPr lang="ar-IQ" sz="3600" b="1" dirty="0" smtClean="0"/>
              <a:t>10 .أعراض مرضية لفريق العمل وطرق علاجها</a:t>
            </a:r>
          </a:p>
          <a:p>
            <a:r>
              <a:rPr lang="ar-IQ" sz="3600" b="1" dirty="0" smtClean="0"/>
              <a:t>11 .الأدوار التي تبني الفريق</a:t>
            </a:r>
          </a:p>
          <a:p>
            <a:r>
              <a:rPr lang="ar-IQ" sz="3600" b="1" dirty="0" smtClean="0"/>
              <a:t>12 .الأدوار التي تهدم الفريق</a:t>
            </a:r>
          </a:p>
          <a:p>
            <a:r>
              <a:rPr lang="ar-IQ" sz="3600" b="1" dirty="0" smtClean="0"/>
              <a:t>13 .تحديات الفريق الناجح</a:t>
            </a:r>
          </a:p>
          <a:p>
            <a:r>
              <a:rPr lang="ar-IQ" sz="3600" b="1" dirty="0" smtClean="0"/>
              <a:t>14 .دور القائد</a:t>
            </a:r>
            <a:endParaRPr lang="ar-IQ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ar-IQ" b="1" dirty="0" smtClean="0"/>
          </a:p>
          <a:p>
            <a:r>
              <a:rPr lang="ar-IQ" b="1" dirty="0" smtClean="0"/>
              <a:t>.من ينبغي أن ينضم إلى فريقك؟؟!!</a:t>
            </a:r>
          </a:p>
          <a:p>
            <a:r>
              <a:rPr lang="ar-IQ" b="1" dirty="0" smtClean="0"/>
              <a:t>16 .كيف تتعامل مع الصراعات بين أعضاء الفريق</a:t>
            </a:r>
          </a:p>
          <a:p>
            <a:r>
              <a:rPr lang="ar-IQ" b="1" dirty="0" smtClean="0"/>
              <a:t>17 .كيف تتعامل مع من يفضلون العزلة</a:t>
            </a:r>
          </a:p>
          <a:p>
            <a:r>
              <a:rPr lang="ar-IQ" b="1" dirty="0" smtClean="0"/>
              <a:t>18 .حل المشكلات واتخاذ القرارات في الفريق</a:t>
            </a:r>
          </a:p>
          <a:p>
            <a:r>
              <a:rPr lang="ar-IQ" b="1" dirty="0" smtClean="0"/>
              <a:t>19 .الوصول إلى قرار بالإجماع</a:t>
            </a:r>
          </a:p>
          <a:p>
            <a:r>
              <a:rPr lang="ar-IQ" b="1" dirty="0" smtClean="0"/>
              <a:t>20 .كيف تجعل فريقك منتجا؟؟!!</a:t>
            </a:r>
          </a:p>
          <a:p>
            <a:endParaRPr lang="ar-IQ" b="1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b="1" dirty="0" smtClean="0"/>
              <a:t>منتدى شارك الشبابي: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منظمة شبابية فلسطينية مستقلة، تساهم في تطوير قدرات ومهارات الشباب، لتمكينهم من المشاركة</a:t>
            </a:r>
          </a:p>
          <a:p>
            <a:r>
              <a:rPr lang="ar-IQ" b="1" dirty="0" smtClean="0"/>
              <a:t>الفاعلة في المجتمع، وتعمل على مساندة المبادرات الشابة، وتسعى إلى بلورة مفاهيم العمل الشبابي،</a:t>
            </a:r>
          </a:p>
          <a:p>
            <a:r>
              <a:rPr lang="ar-IQ" b="1" dirty="0" smtClean="0"/>
              <a:t>وفقًا لرؤية تتلاءم واحتياجات الشباب، وإلى نشر الوعي والإدراك لديهم ليساهموا في عملية التنمية</a:t>
            </a:r>
          </a:p>
          <a:p>
            <a:r>
              <a:rPr lang="ar-IQ" b="1" dirty="0" smtClean="0"/>
              <a:t>الحقيقية، ولتعزيز وتطوير قدرات المجتمع الفتي.</a:t>
            </a:r>
            <a:endParaRPr lang="ar-IQ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b="1" dirty="0" smtClean="0"/>
              <a:t>يقوم المنتدى بإصدار سلسلة "خطوة إلى الأمام" ضمن برنامج الإرشاد والتأهيل الوظيفي للطلبة</a:t>
            </a:r>
          </a:p>
          <a:p>
            <a:r>
              <a:rPr lang="ar-IQ" b="1" dirty="0" smtClean="0"/>
              <a:t>الخريجين، وهي نشرات إرشادية وتوجيهية للشباب، تهدف للمساهمة في مساندة الإبداع والمبادرات</a:t>
            </a:r>
          </a:p>
          <a:p>
            <a:r>
              <a:rPr lang="ar-IQ" b="1" dirty="0" smtClean="0"/>
              <a:t>الشبابية، خاصة لدى الخريجين من مؤسسات التعليم العالي، والشباب العاطل عن العمل بشكل عام،</a:t>
            </a:r>
          </a:p>
          <a:p>
            <a:r>
              <a:rPr lang="ar-IQ" b="1" dirty="0" smtClean="0"/>
              <a:t>ممن يطمحون لتحسين مستواهم الاقتصادي، منها ما يصب في تطوير الذات والفرد على المستوى</a:t>
            </a:r>
          </a:p>
          <a:p>
            <a:r>
              <a:rPr lang="ar-IQ" b="1" dirty="0" smtClean="0"/>
              <a:t>الشخصي من خلال التعامل مع الآخرين ومنها ما يصب في إدارة المشاريع، ودعم الشباب في تحقيق</a:t>
            </a:r>
          </a:p>
          <a:p>
            <a:r>
              <a:rPr lang="ar-IQ" b="1" dirty="0" smtClean="0"/>
              <a:t>مشاريعهم الخاصة.</a:t>
            </a:r>
            <a:endParaRPr lang="ar-IQ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b="1" dirty="0" smtClean="0"/>
              <a:t>برنامج "خطوة إلى الأمام" الذي تأسس في أواسط العام 2004 ، ومنذ ذلك الحين، استفاد أكثر من</a:t>
            </a:r>
          </a:p>
          <a:p>
            <a:r>
              <a:rPr lang="ar-IQ" b="1" dirty="0" smtClean="0"/>
              <a:t>2000 طالب وطالبة من ورش العمل التدريبية التي يقدمها حول المهارات العملية </a:t>
            </a:r>
            <a:r>
              <a:rPr lang="ar-IQ" b="1" dirty="0" err="1" smtClean="0"/>
              <a:t>والتوعوية</a:t>
            </a:r>
            <a:r>
              <a:rPr lang="ar-IQ" b="1" dirty="0" smtClean="0"/>
              <a:t> بخصوص</a:t>
            </a:r>
          </a:p>
          <a:p>
            <a:r>
              <a:rPr lang="ar-IQ" b="1" dirty="0" smtClean="0"/>
              <a:t>الإمكانيات المتوفرة في سوق العمل، وأثبتت صيغة البرنامج نجاحها الكبير، وتمكن المنتدى من خلال</a:t>
            </a:r>
          </a:p>
          <a:p>
            <a:r>
              <a:rPr lang="ar-IQ" b="1" dirty="0" smtClean="0"/>
              <a:t>صلاته وشراكاته مع القطاع الخاص من تشكيل لجنة استشارية تعمل على تقديم المشورة، حول سير</a:t>
            </a:r>
          </a:p>
          <a:p>
            <a:r>
              <a:rPr lang="ar-IQ" b="1" dirty="0" smtClean="0"/>
              <a:t>البرنامج ومناقشة التقدم وتيسير الأنشطة التدريبية وورش العمل، وتزويد مجموعات من الطلبة</a:t>
            </a:r>
          </a:p>
          <a:p>
            <a:r>
              <a:rPr lang="ar-IQ" b="1" dirty="0" smtClean="0"/>
              <a:t>المقبلين على التخرج بفرص تدريب لفترات قصيرة في الشركات والمؤسسات الشريكة</a:t>
            </a:r>
            <a:endParaRPr lang="ar-IQ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حيث تم</a:t>
            </a:r>
          </a:p>
          <a:p>
            <a:r>
              <a:rPr lang="ar-IQ" b="1" dirty="0" smtClean="0"/>
              <a:t>توظيف بعض هؤلاء الخريجين لاحقًا في المؤسسات التي استضافتهم للتدريب، وعبر شراكاته مع</a:t>
            </a:r>
          </a:p>
          <a:p>
            <a:r>
              <a:rPr lang="ar-IQ" b="1" dirty="0" smtClean="0"/>
              <a:t>الجامعات الفلسطينية تم تأسيس محكمة صورية في جامعة القدس في أبو </a:t>
            </a:r>
            <a:r>
              <a:rPr lang="ar-IQ" b="1" dirty="0" err="1" smtClean="0"/>
              <a:t>ديس</a:t>
            </a:r>
            <a:r>
              <a:rPr lang="ar-IQ" b="1" dirty="0" smtClean="0"/>
              <a:t> عام 2005 ، وهي أول</a:t>
            </a:r>
          </a:p>
          <a:p>
            <a:r>
              <a:rPr lang="ar-IQ" b="1" dirty="0" smtClean="0"/>
              <a:t>تجربة من نوعها في فلسطين، حيث يمارس طلبة الحقوق مهنتهم المستقبلية، من خلال جلسات</a:t>
            </a:r>
            <a:endParaRPr lang="ar-IQ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ar-IQ" b="1" dirty="0" smtClean="0"/>
              <a:t>المحكمة الصورية ويستضيفون القضاة والمختصين لتقييم عملهم، واستمر العمل في البرنامج بناء على</a:t>
            </a:r>
          </a:p>
          <a:p>
            <a:r>
              <a:rPr lang="ar-IQ" b="1" dirty="0" smtClean="0"/>
              <a:t>خطة إستراتيجية تصبوا لتأسيس مركز توظيف الشباب الفلسطيني الذي يعمل بشكل مباشر مع الطلاب</a:t>
            </a:r>
          </a:p>
          <a:p>
            <a:r>
              <a:rPr lang="ar-IQ" b="1" dirty="0" smtClean="0"/>
              <a:t>والمركز الواقع </a:t>
            </a:r>
            <a:r>
              <a:rPr lang="en-US" b="1" dirty="0" smtClean="0"/>
              <a:t>www.pycc.ps </a:t>
            </a:r>
            <a:r>
              <a:rPr lang="ar-IQ" b="1" dirty="0" smtClean="0"/>
              <a:t>الخريجين من مؤسسات التعليم العالي من خلال صفحته الإلكترونية</a:t>
            </a:r>
          </a:p>
          <a:p>
            <a:r>
              <a:rPr lang="ar-IQ" b="1" dirty="0" smtClean="0"/>
              <a:t>في مدينة رام الله والذي يحتوي على مكتبة تضم كل ما يلزم الشباب من مراجع ترشدهم وتساند</a:t>
            </a:r>
          </a:p>
          <a:p>
            <a:r>
              <a:rPr lang="ar-IQ" b="1" dirty="0" smtClean="0"/>
              <a:t>مسيرتهم العملية، من بينها اثنان وعشرون كتيبا أصدرت بسواعد العاملين في هذا البرنامج، في خدمة</a:t>
            </a:r>
          </a:p>
          <a:p>
            <a:r>
              <a:rPr lang="ar-IQ" b="1" dirty="0" smtClean="0"/>
              <a:t>الشباب العاطل عن العمل.</a:t>
            </a:r>
            <a:endParaRPr lang="ar-IQ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588</Words>
  <PresentationFormat>عرض على الشاشة (3:4)‏</PresentationFormat>
  <Paragraphs>63</Paragraphs>
  <Slides>26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سمة Office</vt:lpstr>
      <vt:lpstr> كيف تبني فريق ناجحا؟؟</vt:lpstr>
      <vt:lpstr>الشريحة 2</vt:lpstr>
      <vt:lpstr>الشريحة 3</vt:lpstr>
      <vt:lpstr>الشريحة 4</vt:lpstr>
      <vt:lpstr>منتدى شارك الشبابي: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 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الشريحة 24</vt:lpstr>
      <vt:lpstr>الشريحة 25</vt:lpstr>
      <vt:lpstr>الشريحة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Chemical Process Industries University of Diyala Chemical Engineering Department</dc:title>
  <dc:creator>lenovo</dc:creator>
  <cp:lastModifiedBy>lenovo</cp:lastModifiedBy>
  <cp:revision>15</cp:revision>
  <dcterms:created xsi:type="dcterms:W3CDTF">2018-11-26T16:08:53Z</dcterms:created>
  <dcterms:modified xsi:type="dcterms:W3CDTF">2018-11-28T17:45:02Z</dcterms:modified>
</cp:coreProperties>
</file>